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4" r:id="rId11"/>
    <p:sldId id="265" r:id="rId12"/>
    <p:sldId id="266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38" autoAdjust="0"/>
    <p:restoredTop sz="94660"/>
  </p:normalViewPr>
  <p:slideViewPr>
    <p:cSldViewPr snapToGrid="0">
      <p:cViewPr varScale="1">
        <p:scale>
          <a:sx n="59" d="100"/>
          <a:sy n="59" d="100"/>
        </p:scale>
        <p:origin x="108" y="1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C1B8D-D526-47FB-8F4B-151EC0C20665}" type="datetimeFigureOut">
              <a:rPr lang="en-US" smtClean="0"/>
              <a:t>5/15/2017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9651E-EAE0-45EE-BBFE-A061C9A3C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596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C1B8D-D526-47FB-8F4B-151EC0C20665}" type="datetimeFigureOut">
              <a:rPr lang="en-US" smtClean="0"/>
              <a:t>5/15/2017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9651E-EAE0-45EE-BBFE-A061C9A3C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074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C1B8D-D526-47FB-8F4B-151EC0C20665}" type="datetimeFigureOut">
              <a:rPr lang="en-US" smtClean="0"/>
              <a:t>5/15/2017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9651E-EAE0-45EE-BBFE-A061C9A3C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946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C1B8D-D526-47FB-8F4B-151EC0C20665}" type="datetimeFigureOut">
              <a:rPr lang="en-US" smtClean="0"/>
              <a:t>5/15/2017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9651E-EAE0-45EE-BBFE-A061C9A3C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44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C1B8D-D526-47FB-8F4B-151EC0C20665}" type="datetimeFigureOut">
              <a:rPr lang="en-US" smtClean="0"/>
              <a:t>5/15/2017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9651E-EAE0-45EE-BBFE-A061C9A3C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88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C1B8D-D526-47FB-8F4B-151EC0C20665}" type="datetimeFigureOut">
              <a:rPr lang="en-US" smtClean="0"/>
              <a:t>5/15/2017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9651E-EAE0-45EE-BBFE-A061C9A3C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88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C1B8D-D526-47FB-8F4B-151EC0C20665}" type="datetimeFigureOut">
              <a:rPr lang="en-US" smtClean="0"/>
              <a:t>5/15/2017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9651E-EAE0-45EE-BBFE-A061C9A3C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177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C1B8D-D526-47FB-8F4B-151EC0C20665}" type="datetimeFigureOut">
              <a:rPr lang="en-US" smtClean="0"/>
              <a:t>5/15/2017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9651E-EAE0-45EE-BBFE-A061C9A3C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709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C1B8D-D526-47FB-8F4B-151EC0C20665}" type="datetimeFigureOut">
              <a:rPr lang="en-US" smtClean="0"/>
              <a:t>5/15/2017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9651E-EAE0-45EE-BBFE-A061C9A3C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788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C1B8D-D526-47FB-8F4B-151EC0C20665}" type="datetimeFigureOut">
              <a:rPr lang="en-US" smtClean="0"/>
              <a:t>5/15/2017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9651E-EAE0-45EE-BBFE-A061C9A3C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280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C1B8D-D526-47FB-8F4B-151EC0C20665}" type="datetimeFigureOut">
              <a:rPr lang="en-US" smtClean="0"/>
              <a:t>5/15/2017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9651E-EAE0-45EE-BBFE-A061C9A3C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529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BC1B8D-D526-47FB-8F4B-151EC0C20665}" type="datetimeFigureOut">
              <a:rPr lang="en-US" smtClean="0"/>
              <a:t>5/15/2017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49651E-EAE0-45EE-BBFE-A061C9A3C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1351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4671" y="2600324"/>
            <a:ext cx="6405753" cy="3277961"/>
          </a:xfrm>
        </p:spPr>
        <p:txBody>
          <a:bodyPr anchor="t">
            <a:normAutofit/>
          </a:bodyPr>
          <a:lstStyle/>
          <a:p>
            <a:pPr algn="l"/>
            <a:r>
              <a:rPr lang="en-US" sz="5400" dirty="0"/>
              <a:t>How to Convert a classic Stereograph Print to a digital Space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4672" y="1300450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en-US" sz="2000"/>
              <a:t>Using Adobe Photoshop</a:t>
            </a:r>
          </a:p>
        </p:txBody>
      </p:sp>
    </p:spTree>
    <p:extLst>
      <p:ext uri="{BB962C8B-B14F-4D97-AF65-F5344CB8AC3E}">
        <p14:creationId xmlns:p14="http://schemas.microsoft.com/office/powerpoint/2010/main" val="4613125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image is now in two separate layers</a:t>
            </a:r>
          </a:p>
        </p:txBody>
      </p:sp>
      <p:pic>
        <p:nvPicPr>
          <p:cNvPr id="5" name="Content Placeholder 4" descr="A screenshot of a computer screen&#10;&#10;Description generated with very high confidenc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986095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Move the first image to the new background </a:t>
            </a:r>
          </a:p>
        </p:txBody>
      </p:sp>
      <p:pic>
        <p:nvPicPr>
          <p:cNvPr id="5" name="Content Placeholder 4" descr="A screenshot of a computer screen&#10;&#10;Description generated with very high confidenc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264778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Move the other selection and resize both images to fit in the frame</a:t>
            </a:r>
          </a:p>
        </p:txBody>
      </p:sp>
      <p:pic>
        <p:nvPicPr>
          <p:cNvPr id="5" name="Content Placeholder 4" descr="A screenshot of a computer screen&#10;&#10;Description generated with very high confidenc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7663688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 on of the images and go to the warp tool </a:t>
            </a:r>
          </a:p>
        </p:txBody>
      </p:sp>
      <p:pic>
        <p:nvPicPr>
          <p:cNvPr id="5" name="Content Placeholder 4" descr="A screenshot of a computer screen&#10;&#10;Description generated with very high confidenc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855185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To correct for spherical lenses warp the images to give them a bit of distortion, which will be corrected when viewed through lens. </a:t>
            </a:r>
          </a:p>
        </p:txBody>
      </p:sp>
      <p:pic>
        <p:nvPicPr>
          <p:cNvPr id="5" name="Content Placeholder 4" descr="A screenshot of a computer screen&#10;&#10;Description generated with very high confidenc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4283736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Repeat the process with the second image, try and make the distortion similar for each.</a:t>
            </a:r>
          </a:p>
        </p:txBody>
      </p:sp>
      <p:pic>
        <p:nvPicPr>
          <p:cNvPr id="5" name="Content Placeholder 4" descr="A screenshot of a computer screen&#10;&#10;Description generated with very high confidenc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0048873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Right click on layers and flatten image </a:t>
            </a:r>
          </a:p>
          <a:p>
            <a:r>
              <a:rPr lang="en-US" dirty="0"/>
              <a:t>Save as jpeg</a:t>
            </a:r>
          </a:p>
        </p:txBody>
      </p:sp>
    </p:spTree>
    <p:extLst>
      <p:ext uri="{BB962C8B-B14F-4D97-AF65-F5344CB8AC3E}">
        <p14:creationId xmlns:p14="http://schemas.microsoft.com/office/powerpoint/2010/main" val="117905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Open Scanned Stereograph Image in Photoshop</a:t>
            </a:r>
            <a:endParaRPr lang="en-US" dirty="0"/>
          </a:p>
        </p:txBody>
      </p:sp>
      <p:pic>
        <p:nvPicPr>
          <p:cNvPr id="9" name="Content Placeholder 8" descr="A close up of a computer screen&#10;&#10;Description generated with high confidenc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515418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 Crop tool and remove the boarders of the scan so only the images remain.</a:t>
            </a:r>
          </a:p>
        </p:txBody>
      </p:sp>
      <p:pic>
        <p:nvPicPr>
          <p:cNvPr id="7" name="Content Placeholder 6" descr="A screenshot of a computer screen&#10;&#10;Description generated with very high confidenc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352236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Once the background is removed use the “magic eraser tool” to remove the rest of the background still visible.</a:t>
            </a:r>
          </a:p>
        </p:txBody>
      </p:sp>
      <p:pic>
        <p:nvPicPr>
          <p:cNvPr id="5" name="Content Placeholder 4" descr="A screenshot of a computer screen&#10;&#10;Description generated with high confidenc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337330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on the area you wish to remove  </a:t>
            </a:r>
          </a:p>
        </p:txBody>
      </p:sp>
      <p:pic>
        <p:nvPicPr>
          <p:cNvPr id="5" name="Content Placeholder 4" descr="A screenshot of a computer screen&#10;&#10;Description generated with very high confidenc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4201207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Open a new file to use as you background. If they are not being separated a size of 5.5 x 10 at 300 DPI is recommended</a:t>
            </a:r>
          </a:p>
        </p:txBody>
      </p:sp>
      <p:pic>
        <p:nvPicPr>
          <p:cNvPr id="5" name="Content Placeholder 4" descr="A screenshot of a computer screen&#10;&#10;Description generated with very high confidenc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347216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 camera raw found under the filters tab add contrast and fix colors in the image, global edits. </a:t>
            </a:r>
          </a:p>
        </p:txBody>
      </p:sp>
      <p:pic>
        <p:nvPicPr>
          <p:cNvPr id="5" name="Content Placeholder 4" descr="A screenshot of a computer screen&#10;&#10;Description generated with very high confidenc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4698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Go back to the other image and use the select tool to select one of thee images.</a:t>
            </a:r>
          </a:p>
        </p:txBody>
      </p:sp>
      <p:pic>
        <p:nvPicPr>
          <p:cNvPr id="5" name="Content Placeholder 4" descr="A screenshot of a computer screen&#10;&#10;Description generated with very high confidenc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4266371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Cut out the image so it is its own selection</a:t>
            </a:r>
          </a:p>
        </p:txBody>
      </p:sp>
      <p:pic>
        <p:nvPicPr>
          <p:cNvPr id="5" name="Content Placeholder 4" descr="A screenshot of a computer screen&#10;&#10;Description generated with very high confidenc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5975526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857</TotalTime>
  <Words>234</Words>
  <Application>Microsoft Office PowerPoint</Application>
  <PresentationFormat>Widescreen</PresentationFormat>
  <Paragraphs>19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How to Convert a classic Stereograph Print to a digital Space</vt:lpstr>
      <vt:lpstr>Open Scanned Stereograph Image in Photoshop</vt:lpstr>
      <vt:lpstr>Open Crop tool and remove the boarders of the scan so only the images remain.</vt:lpstr>
      <vt:lpstr>Once the background is removed use the “magic eraser tool” to remove the rest of the background still visible.</vt:lpstr>
      <vt:lpstr>Click on the area you wish to remove  </vt:lpstr>
      <vt:lpstr>Open a new file to use as you background. If they are not being separated a size of 5.5 x 10 at 300 DPI is recommended</vt:lpstr>
      <vt:lpstr>In camera raw found under the filters tab add contrast and fix colors in the image, global edits. </vt:lpstr>
      <vt:lpstr>Go back to the other image and use the select tool to select one of thee images.</vt:lpstr>
      <vt:lpstr>Cut out the image so it is its own selection</vt:lpstr>
      <vt:lpstr>The image is now in two separate layers</vt:lpstr>
      <vt:lpstr>Move the first image to the new background </vt:lpstr>
      <vt:lpstr>Move the other selection and resize both images to fit in the frame</vt:lpstr>
      <vt:lpstr>Select on of the images and go to the warp tool </vt:lpstr>
      <vt:lpstr>To correct for spherical lenses warp the images to give them a bit of distortion, which will be corrected when viewed through lens. </vt:lpstr>
      <vt:lpstr>Repeat the process with the second image, try and make the distortion similar for each.</vt:lpstr>
      <vt:lpstr>Exporting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Convert a classic Stereograph Print to a digital Space</dc:title>
  <dc:creator>Ryan Flanagan</dc:creator>
  <cp:lastModifiedBy>Ryan Flanagan</cp:lastModifiedBy>
  <cp:revision>5</cp:revision>
  <dcterms:created xsi:type="dcterms:W3CDTF">2017-05-15T23:45:23Z</dcterms:created>
  <dcterms:modified xsi:type="dcterms:W3CDTF">2017-05-16T14:03:21Z</dcterms:modified>
</cp:coreProperties>
</file>

<file path=docProps/thumbnail.jpeg>
</file>